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9469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6/25/2010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AAA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Digital</a:t>
            </a:r>
            <a:r>
              <a:rPr lang="en-US" dirty="0" smtClean="0"/>
              <a:t> Document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Solutions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96064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6000" dirty="0" smtClean="0">
                <a:latin typeface="+mj-lt"/>
              </a:rPr>
              <a:t>Why AAA Digital Document Solutions?</a:t>
            </a:r>
          </a:p>
          <a:p>
            <a:pPr algn="ctr"/>
            <a:endParaRPr lang="en-US" sz="6000" dirty="0" smtClean="0">
              <a:latin typeface="+mj-lt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6000" dirty="0" smtClean="0">
                <a:latin typeface="+mj-lt"/>
              </a:rPr>
              <a:t>Are you still storing documents in file cabinets?</a:t>
            </a:r>
          </a:p>
          <a:p>
            <a:pPr algn="ctr">
              <a:buFont typeface="Arial" pitchFamily="34" charset="0"/>
              <a:buChar char="•"/>
            </a:pPr>
            <a:r>
              <a:rPr lang="en-US" sz="6000" dirty="0" smtClean="0">
                <a:latin typeface="+mj-lt"/>
              </a:rPr>
              <a:t>Do you have a plan in case of fire or natural disaster?</a:t>
            </a:r>
          </a:p>
          <a:p>
            <a:pPr algn="ctr">
              <a:buFont typeface="Arial" pitchFamily="34" charset="0"/>
              <a:buChar char="•"/>
            </a:pPr>
            <a:r>
              <a:rPr lang="en-US" sz="6000" dirty="0" smtClean="0">
                <a:latin typeface="+mj-lt"/>
              </a:rPr>
              <a:t>Is your company protected against loss of paper documents?</a:t>
            </a:r>
          </a:p>
          <a:p>
            <a:pPr algn="ctr">
              <a:buFont typeface="Arial" pitchFamily="34" charset="0"/>
              <a:buChar char="•"/>
            </a:pPr>
            <a:r>
              <a:rPr lang="en-US" sz="6000" dirty="0" smtClean="0">
                <a:latin typeface="+mj-lt"/>
              </a:rPr>
              <a:t>The U.S. Government mandates that some professions keep records for 5-12 years.</a:t>
            </a:r>
          </a:p>
          <a:p>
            <a:pPr algn="ctr">
              <a:buFont typeface="Arial" pitchFamily="34" charset="0"/>
              <a:buChar char="•"/>
            </a:pPr>
            <a:r>
              <a:rPr lang="en-US" sz="6000" dirty="0" smtClean="0">
                <a:latin typeface="+mj-lt"/>
              </a:rPr>
              <a:t>Is your business prepared?</a:t>
            </a:r>
          </a:p>
          <a:p>
            <a:pPr algn="ctr">
              <a:buFont typeface="Arial" pitchFamily="34" charset="0"/>
              <a:buChar char="•"/>
            </a:pPr>
            <a:endParaRPr lang="en-US" sz="4000" dirty="0" smtClean="0"/>
          </a:p>
          <a:p>
            <a:pPr algn="ctr"/>
            <a:r>
              <a:rPr lang="en-US" sz="7600" dirty="0" smtClean="0"/>
              <a:t>AAA will help you accomplish your goals!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95400"/>
            <a:ext cx="8080248" cy="740664"/>
          </a:xfrm>
        </p:spPr>
        <p:txBody>
          <a:bodyPr/>
          <a:lstStyle/>
          <a:p>
            <a:r>
              <a:rPr sz="440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AAA Digital Document Solutions</a:t>
            </a:r>
            <a:endParaRPr lang="en-US" sz="4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657600"/>
            <a:ext cx="7772400" cy="2705536"/>
          </a:xfrm>
        </p:spPr>
        <p:txBody>
          <a:bodyPr>
            <a:normAutofit fontScale="92500" lnSpcReduction="20000"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Remove the physical risk  and liability of lost documents.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Take your business to the next level by going paperless.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Free up space by eliminating the physical storage of documents from your office.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Store and access your documents in a secure manner.</a:t>
            </a:r>
          </a:p>
          <a:p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5146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we  help you to accomplish.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893064"/>
          </a:xfrm>
        </p:spPr>
        <p:txBody>
          <a:bodyPr/>
          <a:lstStyle/>
          <a:p>
            <a:pPr algn="ctr"/>
            <a:r>
              <a:rPr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How does it work?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69613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2800" dirty="0" smtClean="0"/>
              <a:t>AAA Digital Document Solutions offers a complete document management solution.</a:t>
            </a:r>
          </a:p>
          <a:p>
            <a:pPr algn="ctr"/>
            <a:endParaRPr lang="en-US" sz="2800" dirty="0" smtClean="0"/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AAA Digital Document Solutions utilizes high speed scanners to digitize and save your documents in your choice of format, eliminating paper records.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Once documents are scanned and indexed to your specifications they are delivered to you on your choice of:  compact disk, portable hard drive, or configured on an FTP server for  inspection and access.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Documents are handled in a HIPPA compliant fashion.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Redundant, encrypted data back-up is also available.</a:t>
            </a:r>
          </a:p>
          <a:p>
            <a:pPr algn="ctr"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4478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Technology Overview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7854696" cy="3581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AAA uses common office technology to interface your office with your documents.  </a:t>
            </a:r>
          </a:p>
          <a:p>
            <a:pPr algn="ctr"/>
            <a:r>
              <a:rPr lang="en-US" sz="2400" dirty="0" smtClean="0"/>
              <a:t>This means they are easy to access and retrieve!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000" dirty="0" smtClean="0"/>
              <a:t>X-rays and documents with signatures can be scanned, indexed and stored.</a:t>
            </a:r>
          </a:p>
          <a:p>
            <a:pPr algn="ctr"/>
            <a:r>
              <a:rPr lang="en-US" sz="2000" dirty="0" smtClean="0"/>
              <a:t>OCR conversion can allow certain documents to be editable.</a:t>
            </a:r>
          </a:p>
          <a:p>
            <a:pPr algn="ctr"/>
            <a:r>
              <a:rPr lang="en-US" sz="2000" dirty="0" smtClean="0"/>
              <a:t>Documents stored on our secure server provide the ultimate in easy access!</a:t>
            </a:r>
          </a:p>
          <a:p>
            <a:pPr algn="ctr"/>
            <a:endParaRPr lang="en-U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045464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Protect Your Company From Litigation</a:t>
            </a:r>
            <a:endParaRPr lang="en-US" sz="36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315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200" dirty="0" smtClean="0"/>
              <a:t>AAA Digital Document Solutions is HIPPA Compliant.</a:t>
            </a:r>
          </a:p>
          <a:p>
            <a:pPr algn="ctr">
              <a:buFont typeface="Arial" pitchFamily="34" charset="0"/>
              <a:buChar char="•"/>
            </a:pPr>
            <a:r>
              <a:rPr lang="en-US" sz="3600" dirty="0" smtClean="0"/>
              <a:t>AAA will provide chain of custody documentation.</a:t>
            </a:r>
          </a:p>
          <a:p>
            <a:pPr algn="ctr">
              <a:buFont typeface="Arial" pitchFamily="34" charset="0"/>
              <a:buChar char="•"/>
            </a:pPr>
            <a:r>
              <a:rPr lang="en-US" sz="3600" dirty="0" smtClean="0"/>
              <a:t>AAA will provide detailed destruction documentation.</a:t>
            </a:r>
          </a:p>
          <a:p>
            <a:pPr algn="ctr">
              <a:buFont typeface="Arial" pitchFamily="34" charset="0"/>
              <a:buChar char="•"/>
            </a:pPr>
            <a:r>
              <a:rPr lang="en-US" sz="3600" dirty="0" smtClean="0"/>
              <a:t>AAA is insured, with $2MM liability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274064"/>
          </a:xfrm>
        </p:spPr>
        <p:txBody>
          <a:bodyPr/>
          <a:lstStyle/>
          <a:p>
            <a:pPr algn="ctr"/>
            <a:r>
              <a:rPr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What does it cost?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619936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The  introductory cost for AAA’s Digital Document Solution is </a:t>
            </a:r>
            <a:r>
              <a:rPr lang="en-US" dirty="0" smtClean="0"/>
              <a:t>only </a:t>
            </a:r>
            <a:r>
              <a:rPr lang="en-US" dirty="0" smtClean="0"/>
              <a:t>pennies </a:t>
            </a:r>
            <a:r>
              <a:rPr lang="en-US" dirty="0" smtClean="0"/>
              <a:t>per </a:t>
            </a:r>
            <a:r>
              <a:rPr lang="en-US" dirty="0" smtClean="0"/>
              <a:t>page for HIPPA compliant (secure) scanning and indexing to your specifications, scanned to HDD or CD.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We also offer </a:t>
            </a:r>
            <a:r>
              <a:rPr lang="en-US" dirty="0" smtClean="0">
                <a:solidFill>
                  <a:srgbClr val="FF0000"/>
                </a:solidFill>
              </a:rPr>
              <a:t>special discounted bulk rates by the box.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500" dirty="0" smtClean="0"/>
              <a:t>Standard file </a:t>
            </a:r>
            <a:r>
              <a:rPr lang="en-US" sz="1500" dirty="0" smtClean="0"/>
              <a:t>box</a:t>
            </a:r>
            <a:endParaRPr lang="en-US" sz="1500" dirty="0" smtClean="0"/>
          </a:p>
          <a:p>
            <a:pPr algn="ctr">
              <a:buFont typeface="Arial" pitchFamily="34" charset="0"/>
              <a:buChar char="•"/>
            </a:pPr>
            <a:r>
              <a:rPr lang="en-US" sz="1500" dirty="0" smtClean="0"/>
              <a:t>Bankers file </a:t>
            </a:r>
            <a:r>
              <a:rPr lang="en-US" sz="1500" dirty="0" smtClean="0"/>
              <a:t>box</a:t>
            </a:r>
            <a:endParaRPr lang="en-US" sz="1500" dirty="0" smtClean="0"/>
          </a:p>
          <a:p>
            <a:pPr algn="ctr"/>
            <a:r>
              <a:rPr lang="en-US" sz="1500" dirty="0" smtClean="0"/>
              <a:t>Optional </a:t>
            </a:r>
            <a:r>
              <a:rPr lang="en-US" sz="1500" dirty="0" smtClean="0"/>
              <a:t>Services: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dirty="0" smtClean="0"/>
              <a:t>Enterprise </a:t>
            </a:r>
            <a:r>
              <a:rPr lang="en-US" sz="1600" dirty="0" smtClean="0"/>
              <a:t>Data Back-Up/10GB of </a:t>
            </a:r>
            <a:r>
              <a:rPr lang="en-US" sz="1600" dirty="0" smtClean="0"/>
              <a:t>data/month</a:t>
            </a:r>
            <a:endParaRPr lang="en-US" sz="1600" dirty="0" smtClean="0"/>
          </a:p>
          <a:p>
            <a:pPr algn="ctr">
              <a:buFont typeface="Arial" pitchFamily="34" charset="0"/>
              <a:buChar char="•"/>
            </a:pPr>
            <a:r>
              <a:rPr lang="en-US" sz="1600" dirty="0" smtClean="0"/>
              <a:t>Quarterly indexing and document </a:t>
            </a:r>
            <a:r>
              <a:rPr lang="en-US" sz="1600" dirty="0" smtClean="0"/>
              <a:t>management</a:t>
            </a:r>
            <a:endParaRPr lang="en-US" sz="1600" dirty="0" smtClean="0"/>
          </a:p>
          <a:p>
            <a:pPr algn="ctr">
              <a:buFont typeface="Arial" pitchFamily="34" charset="0"/>
              <a:buChar char="•"/>
            </a:pPr>
            <a:r>
              <a:rPr lang="en-US" sz="1600" dirty="0" smtClean="0"/>
              <a:t>Remote FTP Server access /month: w/ 1 year </a:t>
            </a:r>
            <a:r>
              <a:rPr lang="en-US" sz="1600" dirty="0" smtClean="0"/>
              <a:t>contract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Call for an appointment and quote:  901.386.3870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405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AAA Digital Document Solutions</vt:lpstr>
      <vt:lpstr>AAA Digital Document Solutions</vt:lpstr>
      <vt:lpstr>How does it work?</vt:lpstr>
      <vt:lpstr>Technology Overview</vt:lpstr>
      <vt:lpstr>Protect Your Company From Litigation</vt:lpstr>
      <vt:lpstr>What does it cost?</vt:lpstr>
    </vt:vector>
  </TitlesOfParts>
  <Company>AAA Office Solutions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AAA Digital Document Solutions</dc:title>
  <dc:creator>Galen</dc:creator>
  <cp:lastModifiedBy>Galen</cp:lastModifiedBy>
  <cp:revision>13</cp:revision>
  <dcterms:created xsi:type="dcterms:W3CDTF">2009-01-12T16:18:11Z</dcterms:created>
  <dcterms:modified xsi:type="dcterms:W3CDTF">2010-06-25T14:13:56Z</dcterms:modified>
</cp:coreProperties>
</file>